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059" autoAdjust="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A9FF458-D0C6-47B5-ABCD-C98401F31E8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09B03-CAF2-4D08-B348-68E9CDD5BDA4}" type="slidenum">
              <a:rPr lang="fr-FR"/>
              <a:pPr/>
              <a:t>1</a:t>
            </a:fld>
            <a:endParaRPr lang="fr-F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04729-AD61-458C-A998-886B437F8CE8}" type="slidenum">
              <a:rPr lang="fr-FR"/>
              <a:pPr/>
              <a:t>10</a:t>
            </a:fld>
            <a:endParaRPr 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AF0C9-C9D2-4AA0-9036-4F59697B03B1}" type="slidenum">
              <a:rPr lang="fr-FR"/>
              <a:pPr/>
              <a:t>11</a:t>
            </a:fld>
            <a:endParaRPr 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3E6A0-2C9C-4171-ACCB-913F8CA4AD49}" type="slidenum">
              <a:rPr lang="fr-FR"/>
              <a:pPr/>
              <a:t>12</a:t>
            </a:fld>
            <a:endParaRPr 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4FEC1-171F-48AF-BD8F-B2A1652296C0}" type="slidenum">
              <a:rPr lang="fr-FR"/>
              <a:pPr/>
              <a:t>13</a:t>
            </a:fld>
            <a:endParaRPr 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9916F-F566-46F6-B56A-B00B42843E27}" type="slidenum">
              <a:rPr lang="fr-FR"/>
              <a:pPr/>
              <a:t>14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70827-6046-4452-BA8A-D85DA93D425D}" type="slidenum">
              <a:rPr lang="fr-FR"/>
              <a:pPr/>
              <a:t>15</a:t>
            </a:fld>
            <a:endParaRPr lang="fr-F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38978-4F4F-46EA-9850-BD6FC4FE2D0A}" type="slidenum">
              <a:rPr lang="fr-FR"/>
              <a:pPr/>
              <a:t>16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25EEB-B958-477D-B86A-D01ED66DD360}" type="slidenum">
              <a:rPr lang="fr-FR"/>
              <a:pPr/>
              <a:t>17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99475-23BE-48DB-AD5B-6EE95A788784}" type="slidenum">
              <a:rPr lang="fr-FR"/>
              <a:pPr/>
              <a:t>18</a:t>
            </a:fld>
            <a:endParaRPr lang="fr-F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CF876-5900-40F5-B43C-744307DF81B4}" type="slidenum">
              <a:rPr lang="fr-FR"/>
              <a:pPr/>
              <a:t>19</a:t>
            </a:fld>
            <a:endParaRPr 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1099B-945B-4B46-B6EC-B6DE1CFB0556}" type="slidenum">
              <a:rPr lang="fr-FR"/>
              <a:pPr/>
              <a:t>2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BE" dirty="0" smtClean="0"/>
              <a:t>Algemeen beeld van het bedrijf</a:t>
            </a:r>
          </a:p>
          <a:p>
            <a:pPr eaLnBrk="1" hangingPunct="1"/>
            <a:endParaRPr lang="nl-B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03AD2-644D-464E-B77B-CB295DEFB97E}" type="slidenum">
              <a:rPr lang="fr-FR"/>
              <a:pPr/>
              <a:t>20</a:t>
            </a:fld>
            <a:endParaRPr 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D37DE-8F70-49C9-B583-43E22EF816AE}" type="slidenum">
              <a:rPr lang="fr-FR"/>
              <a:pPr/>
              <a:t>21</a:t>
            </a:fld>
            <a:endParaRPr 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472AA-16DD-4375-905F-81E33BC5A518}" type="slidenum">
              <a:rPr lang="fr-FR"/>
              <a:pPr/>
              <a:t>22</a:t>
            </a:fld>
            <a:endParaRPr lang="fr-F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26EF5-56ED-4A9C-9662-2481329ABEBD}" type="slidenum">
              <a:rPr lang="fr-FR"/>
              <a:pPr/>
              <a:t>23</a:t>
            </a:fld>
            <a:endParaRPr 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B230D-89C2-4F3A-BFD8-1D0FF2B65F5B}" type="slidenum">
              <a:rPr lang="fr-FR"/>
              <a:pPr/>
              <a:t>24</a:t>
            </a:fld>
            <a:endParaRPr 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5A022-1537-4BA7-BB5E-D81A87541693}" type="slidenum">
              <a:rPr lang="fr-FR"/>
              <a:pPr/>
              <a:t>3</a:t>
            </a:fld>
            <a:endParaRPr lang="fr-F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26371-B8B5-4A1A-AED9-331C9E1F9FDA}" type="slidenum">
              <a:rPr lang="fr-FR"/>
              <a:pPr/>
              <a:t>4</a:t>
            </a:fld>
            <a:endParaRPr 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5381B-86B2-4380-9A74-805730F30A92}" type="slidenum">
              <a:rPr lang="fr-FR"/>
              <a:pPr/>
              <a:t>5</a:t>
            </a:fld>
            <a:endParaRPr lang="fr-F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A5F52-EBDC-4896-9816-9BA5D89E5671}" type="slidenum">
              <a:rPr lang="fr-FR"/>
              <a:pPr/>
              <a:t>6</a:t>
            </a:fld>
            <a:endParaRPr 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3667D-4A85-4A1D-82C1-903DB481BAE1}" type="slidenum">
              <a:rPr lang="fr-FR"/>
              <a:pPr/>
              <a:t>7</a:t>
            </a:fld>
            <a:endParaRPr 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1B7CA-E107-46A3-898D-7272454FF02B}" type="slidenum">
              <a:rPr lang="fr-FR"/>
              <a:pPr/>
              <a:t>8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65398-0D69-4A62-A651-A59AA67B2C69}" type="slidenum">
              <a:rPr lang="fr-FR"/>
              <a:pPr/>
              <a:t>9</a:t>
            </a:fld>
            <a:endParaRPr 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8E20-D253-49AD-A87C-E1D2A5CE0CC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DEEB-0C74-474F-B3DC-D88A7D9B1FE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0A433-19B2-4D7C-BA10-C2B1C99D0B4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DF0D4-ABB3-4290-A465-93D646A7313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3C8D7-2998-49D2-8A82-958C88A4232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79A0D-434D-4469-88F5-AB32A612C44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9A4D9-6007-4C41-8358-F89337DEEA3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1A88C-B812-443D-BD93-E0DCA92F94C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62BA-A03B-4F00-B410-40E5B493466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6EB8-80CB-4146-9C19-1954A2CF76D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D7143-9C33-4922-95E0-179FF75B03C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0046EA3-AA6E-4A06-95D5-FDD01214E74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Sh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313" y="-60325"/>
            <a:ext cx="10009188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11268" name="Picture 4" descr="ScreenShot010"/>
          <p:cNvPicPr>
            <a:picLocks noChangeAspect="1" noChangeArrowheads="1"/>
          </p:cNvPicPr>
          <p:nvPr/>
        </p:nvPicPr>
        <p:blipFill>
          <a:blip r:embed="rId3"/>
          <a:srcRect l="5696" t="2554" r="5696"/>
          <a:stretch>
            <a:fillRect/>
          </a:stretch>
        </p:blipFill>
        <p:spPr bwMode="auto">
          <a:xfrm>
            <a:off x="-180975" y="15875"/>
            <a:ext cx="932497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071670" y="6429396"/>
            <a:ext cx="5072098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Maïsmolens (“</a:t>
            </a:r>
            <a:r>
              <a:rPr lang="nl-BE" dirty="0" err="1" smtClean="0">
                <a:solidFill>
                  <a:schemeClr val="tx1"/>
                </a:solidFill>
              </a:rPr>
              <a:t>Plansichters</a:t>
            </a:r>
            <a:r>
              <a:rPr lang="nl-BE" dirty="0" smtClean="0">
                <a:solidFill>
                  <a:schemeClr val="tx1"/>
                </a:solidFill>
              </a:rPr>
              <a:t>”)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12292" name="Picture 4" descr="ScreenShot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119063"/>
            <a:ext cx="97536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928794" y="6215082"/>
            <a:ext cx="54292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Het kamp van de arbeiders.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13316" name="Picture 4" descr="ScreenShot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763"/>
            <a:ext cx="97536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571604" y="6286520"/>
            <a:ext cx="628654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Ingang van de onderneming.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14340" name="Picture 4" descr="ScreenShot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9525"/>
            <a:ext cx="97536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3143240" y="6286520"/>
            <a:ext cx="321471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Maïsmolens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15364" name="Picture 4" descr="ScreenShot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763"/>
            <a:ext cx="97536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928794" y="6286520"/>
            <a:ext cx="53578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Tarwemolens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16388" name="Picture 4" descr="ScreenShot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9525"/>
            <a:ext cx="97536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285984" y="6286520"/>
            <a:ext cx="492922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Kantoren van het bedrijf in “</a:t>
            </a:r>
            <a:r>
              <a:rPr lang="nl-BE" dirty="0" err="1" smtClean="0">
                <a:solidFill>
                  <a:schemeClr val="tx1"/>
                </a:solidFill>
              </a:rPr>
              <a:t>Elisabethstad</a:t>
            </a:r>
            <a:r>
              <a:rPr lang="nl-BE" dirty="0" smtClean="0">
                <a:solidFill>
                  <a:schemeClr val="tx1"/>
                </a:solidFill>
              </a:rPr>
              <a:t>”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17412" name="Picture 4" descr="ScreenShot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285728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857356" y="6572272"/>
            <a:ext cx="585791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Leveringsdienst in “</a:t>
            </a:r>
            <a:r>
              <a:rPr lang="nl-BE" dirty="0" err="1" smtClean="0">
                <a:solidFill>
                  <a:schemeClr val="tx1"/>
                </a:solidFill>
              </a:rPr>
              <a:t>Elisabethstad</a:t>
            </a:r>
            <a:r>
              <a:rPr lang="nl-BE" dirty="0" smtClean="0">
                <a:solidFill>
                  <a:schemeClr val="tx1"/>
                </a:solidFill>
              </a:rPr>
              <a:t>”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18436" name="Picture 4" descr="ScreenShot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214290"/>
            <a:ext cx="97536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143108" y="6500834"/>
            <a:ext cx="5572164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Het raffineren van olie.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19460" name="Picture 4" descr="ScreenShot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9075" y="42863"/>
            <a:ext cx="95821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071670" y="6215082"/>
            <a:ext cx="542928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Atelier voor het kartelen van </a:t>
            </a:r>
            <a:r>
              <a:rPr lang="nl-BE" dirty="0" err="1" smtClean="0">
                <a:solidFill>
                  <a:schemeClr val="tx1"/>
                </a:solidFill>
              </a:rPr>
              <a:t>cylinders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dirty="0" smtClean="0"/>
          </a:p>
        </p:txBody>
      </p:sp>
      <p:pic>
        <p:nvPicPr>
          <p:cNvPr id="20484" name="Picture 4" descr="ScreenShot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388" y="0"/>
            <a:ext cx="6415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857356" y="6072230"/>
            <a:ext cx="5429288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schemeClr val="tx1"/>
                </a:solidFill>
              </a:rPr>
              <a:t>Kakontwe</a:t>
            </a:r>
            <a:r>
              <a:rPr lang="nl-BE" dirty="0" smtClean="0">
                <a:solidFill>
                  <a:schemeClr val="tx1"/>
                </a:solidFill>
              </a:rPr>
              <a:t> op de kaart van (Belgisch-) </a:t>
            </a:r>
            <a:r>
              <a:rPr lang="nl-BE" dirty="0" err="1" smtClean="0">
                <a:solidFill>
                  <a:schemeClr val="tx1"/>
                </a:solidFill>
              </a:rPr>
              <a:t>Congo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3076" name="Picture 4" descr="ScreenShot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238126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3286116" y="657227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1857356" y="6215082"/>
            <a:ext cx="5572164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schemeClr val="tx1"/>
                </a:solidFill>
              </a:rPr>
              <a:t>Kakontwe</a:t>
            </a:r>
            <a:r>
              <a:rPr lang="nl-BE" dirty="0" smtClean="0">
                <a:solidFill>
                  <a:schemeClr val="tx1"/>
                </a:solidFill>
              </a:rPr>
              <a:t>. Algemeen beeld van het bedrijf.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21508" name="Picture 4" descr="ScreenShot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161925"/>
            <a:ext cx="97536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643174" y="6286520"/>
            <a:ext cx="421484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De school in </a:t>
            </a:r>
            <a:r>
              <a:rPr lang="nl-BE" dirty="0" err="1" smtClean="0">
                <a:solidFill>
                  <a:schemeClr val="tx1"/>
                </a:solidFill>
              </a:rPr>
              <a:t>Kakontwe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22532" name="Picture 4" descr="ScreenShot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57150"/>
            <a:ext cx="9572626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357422" y="6286520"/>
            <a:ext cx="47863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Kinderen aan het schoolbord in </a:t>
            </a:r>
            <a:r>
              <a:rPr lang="nl-BE" dirty="0" err="1" smtClean="0">
                <a:solidFill>
                  <a:schemeClr val="tx1"/>
                </a:solidFill>
              </a:rPr>
              <a:t>Kakontwe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23556" name="Picture 4" descr="ScreenShot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-285750"/>
            <a:ext cx="73152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285984" y="6429396"/>
            <a:ext cx="471490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schemeClr val="tx1"/>
                </a:solidFill>
              </a:rPr>
              <a:t>Kakontwe</a:t>
            </a:r>
            <a:r>
              <a:rPr lang="nl-BE" dirty="0" smtClean="0">
                <a:solidFill>
                  <a:schemeClr val="tx1"/>
                </a:solidFill>
              </a:rPr>
              <a:t>. Handenarbeid in de “foyer </a:t>
            </a:r>
            <a:r>
              <a:rPr lang="nl-BE" dirty="0" err="1" smtClean="0">
                <a:solidFill>
                  <a:schemeClr val="tx1"/>
                </a:solidFill>
              </a:rPr>
              <a:t>social</a:t>
            </a:r>
            <a:r>
              <a:rPr lang="nl-BE" dirty="0" smtClean="0">
                <a:solidFill>
                  <a:schemeClr val="tx1"/>
                </a:solidFill>
              </a:rPr>
              <a:t>”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24580" name="Picture 4" descr="ScreenShot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-228600"/>
            <a:ext cx="78581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928794" y="6429396"/>
            <a:ext cx="5286412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schemeClr val="tx1"/>
                </a:solidFill>
              </a:rPr>
              <a:t>Kakontwe</a:t>
            </a:r>
            <a:r>
              <a:rPr lang="nl-BE" dirty="0" smtClean="0">
                <a:solidFill>
                  <a:schemeClr val="tx1"/>
                </a:solidFill>
              </a:rPr>
              <a:t>. Kinderen aan de slag op school.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25604" name="Picture 4" descr="ScreenShot024"/>
          <p:cNvPicPr>
            <a:picLocks noChangeAspect="1" noChangeArrowheads="1"/>
          </p:cNvPicPr>
          <p:nvPr/>
        </p:nvPicPr>
        <p:blipFill>
          <a:blip r:embed="rId3"/>
          <a:srcRect b="2562"/>
          <a:stretch>
            <a:fillRect/>
          </a:stretch>
        </p:blipFill>
        <p:spPr bwMode="auto">
          <a:xfrm>
            <a:off x="1000100" y="-325438"/>
            <a:ext cx="6837362" cy="71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071670" y="6357958"/>
            <a:ext cx="4929222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Laboratorium in </a:t>
            </a:r>
            <a:r>
              <a:rPr lang="nl-BE" dirty="0" err="1" smtClean="0">
                <a:solidFill>
                  <a:schemeClr val="tx1"/>
                </a:solidFill>
              </a:rPr>
              <a:t>Kakontwe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4100" name="Picture 4" descr="ScreenShot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1602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214414" y="6286520"/>
            <a:ext cx="53578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schemeClr val="tx1"/>
                </a:solidFill>
              </a:rPr>
              <a:t>Kakontwe</a:t>
            </a:r>
            <a:r>
              <a:rPr lang="nl-BE" dirty="0" smtClean="0">
                <a:solidFill>
                  <a:schemeClr val="tx1"/>
                </a:solidFill>
              </a:rPr>
              <a:t>. Algemeen beeld van het bedrijf.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5124" name="Picture 4" descr="ScreenShot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95821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357422" y="6215082"/>
            <a:ext cx="607223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Tekening. Beeld van het kamp van “de inboorlingen”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6148" name="Picture 4" descr="ScreenShot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90488"/>
            <a:ext cx="97536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643042" y="6215082"/>
            <a:ext cx="67151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Lopende band die de silo’s bevoorraadt.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7172" name="Picture 4" descr="ScreenShot006"/>
          <p:cNvPicPr>
            <a:picLocks noChangeAspect="1" noChangeArrowheads="1"/>
          </p:cNvPicPr>
          <p:nvPr/>
        </p:nvPicPr>
        <p:blipFill>
          <a:blip r:embed="rId3"/>
          <a:srcRect l="4964" r="6445"/>
          <a:stretch>
            <a:fillRect/>
          </a:stretch>
        </p:blipFill>
        <p:spPr bwMode="auto">
          <a:xfrm>
            <a:off x="-323850" y="0"/>
            <a:ext cx="964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571604" y="6215082"/>
            <a:ext cx="664373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Opvangen van het graan onder de silo’s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8196" name="Picture 4" descr="ScreenShot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704850"/>
            <a:ext cx="90678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9220" name="Picture 4" descr="ScreenShot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90488"/>
            <a:ext cx="9753600" cy="70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785918" y="6357958"/>
            <a:ext cx="5857916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Graan wordt in zakken gedaan.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10244" name="Picture 4" descr="ScreenShot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763"/>
            <a:ext cx="97536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428728" y="6286520"/>
            <a:ext cx="650085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Graanmolens. Een deel van de </a:t>
            </a:r>
            <a:r>
              <a:rPr lang="nl-BE" dirty="0" err="1" smtClean="0">
                <a:solidFill>
                  <a:schemeClr val="tx1"/>
                </a:solidFill>
              </a:rPr>
              <a:t>cylinderzaal</a:t>
            </a:r>
            <a:r>
              <a:rPr lang="nl-BE" dirty="0" smtClean="0">
                <a:solidFill>
                  <a:schemeClr val="tx1"/>
                </a:solidFill>
              </a:rPr>
              <a:t>.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165</Words>
  <Application>Microsoft Office PowerPoint</Application>
  <PresentationFormat>Diavoorstelling (4:3)</PresentationFormat>
  <Paragraphs>47</Paragraphs>
  <Slides>24</Slides>
  <Notes>24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Modèle par défaut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</vt:vector>
  </TitlesOfParts>
  <Company>dp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Guy De Boeck</dc:creator>
  <cp:lastModifiedBy>denis</cp:lastModifiedBy>
  <cp:revision>5</cp:revision>
  <dcterms:created xsi:type="dcterms:W3CDTF">2007-10-20T22:17:51Z</dcterms:created>
  <dcterms:modified xsi:type="dcterms:W3CDTF">2007-10-24T11:31:49Z</dcterms:modified>
</cp:coreProperties>
</file>